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32" r:id="rId1"/>
  </p:sldMasterIdLst>
  <p:sldIdLst>
    <p:sldId id="256" r:id="rId2"/>
    <p:sldId id="262" r:id="rId3"/>
    <p:sldId id="261" r:id="rId4"/>
    <p:sldId id="263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073"/>
  </p:normalViewPr>
  <p:slideViewPr>
    <p:cSldViewPr snapToGrid="0" snapToObjects="1">
      <p:cViewPr varScale="1">
        <p:scale>
          <a:sx n="75" d="100"/>
          <a:sy n="75" d="100"/>
        </p:scale>
        <p:origin x="90" y="2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22310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48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577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331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668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14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1764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6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04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3486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477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FD7427F-2801-5945-BB61-2FBEDD1F2828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8DCA112-2309-7D4D-8D5F-E7E87157B28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665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33" r:id="rId1"/>
    <p:sldLayoutId id="2147484434" r:id="rId2"/>
    <p:sldLayoutId id="2147484435" r:id="rId3"/>
    <p:sldLayoutId id="2147484436" r:id="rId4"/>
    <p:sldLayoutId id="2147484437" r:id="rId5"/>
    <p:sldLayoutId id="2147484438" r:id="rId6"/>
    <p:sldLayoutId id="2147484439" r:id="rId7"/>
    <p:sldLayoutId id="2147484440" r:id="rId8"/>
    <p:sldLayoutId id="2147484441" r:id="rId9"/>
    <p:sldLayoutId id="2147484442" r:id="rId10"/>
    <p:sldLayoutId id="21474844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JP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Danny </a:t>
            </a:r>
            <a:r>
              <a:rPr lang="en-US" dirty="0" err="1"/>
              <a:t>Mancheno’s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514573D-4AAB-4406-96AC-BD8AB3C149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680" y="54894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58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	To do list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D022D4-6688-4031-9D22-8503474CE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091705" y="1846263"/>
            <a:ext cx="6068916" cy="4022725"/>
          </a:xfr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746C12E-B4F2-4953-8967-7DD7B3B45C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200" y="58689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25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set up an online database</a:t>
            </a: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EBB9C07-6422-49AD-A80D-4EB71C491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41613" t="-33203" r="-19510" b="33203"/>
          <a:stretch/>
        </p:blipFill>
        <p:spPr>
          <a:xfrm>
            <a:off x="348214" y="3758133"/>
            <a:ext cx="4124953" cy="2074408"/>
          </a:xfr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24CBD4-45E0-4E01-83A4-49FE22E690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915" y="1737360"/>
            <a:ext cx="5690196" cy="2218310"/>
          </a:xfrm>
          <a:prstGeom prst="rect">
            <a:avLst/>
          </a:prstGeom>
        </p:spPr>
      </p:pic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3BB6DB-FD49-4FF8-9D5B-3A776E841D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8090" y="1897479"/>
            <a:ext cx="5506995" cy="1771982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A2FEF7-071E-472F-AF2C-351A725F80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70605" y="3309326"/>
            <a:ext cx="4435005" cy="3331029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86875B-4D4E-4163-9BBC-8A7D0F19AF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01587" y="3829580"/>
            <a:ext cx="3010100" cy="2851674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CC55A0C-B1A8-42EA-A4C7-EF2B6A0A32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73614" y="58325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5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Working on the course table</a:t>
            </a:r>
          </a:p>
        </p:txBody>
      </p:sp>
      <p:pic>
        <p:nvPicPr>
          <p:cNvPr id="6" name="Content Placeholder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7A2A528-DAF0-489B-A8E2-410B693B0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27826" y="1820487"/>
            <a:ext cx="6196158" cy="4260309"/>
          </a:xfr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1B5ED46-F066-4948-A758-F4834FD34D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673" y="2019631"/>
            <a:ext cx="5162153" cy="3466769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370D0E7-D69A-47BB-BF44-ECC0A07C31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6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some simple queries to test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2ECCD15-BCEC-4DFA-8AE0-93DB9A399B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70791" y="1926421"/>
            <a:ext cx="3118833" cy="4022725"/>
          </a:xfr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5C95EAB-038F-4CFA-92FF-92DAAD0F78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3736" y="2079294"/>
            <a:ext cx="4105388" cy="3746665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8D7E68A-0478-44CB-A71F-ABC90030F6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4092" y="2154233"/>
            <a:ext cx="3787117" cy="359678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DCB18E-13CD-46B7-805A-2C8895FD6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7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Anomalies</a:t>
            </a:r>
            <a:r>
              <a:rPr lang="en-US" dirty="0"/>
              <a:t>.</a:t>
            </a:r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8FA5302-5C4E-47AC-8E48-A6CFBED3EA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99082" y="1846263"/>
            <a:ext cx="7654161" cy="4022725"/>
          </a:xfr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4A9E67C-8F7A-41A0-8ED9-25BCE8C82B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4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9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CA347-26F8-4D2D-B29B-5780584D0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0DAFD5-6B81-43B8-BFC6-7F0DFC464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Learned how to get the database online for the group</a:t>
            </a:r>
          </a:p>
          <a:p>
            <a:r>
              <a:rPr lang="en-US" dirty="0"/>
              <a:t>- Worked on my table, attempted another.</a:t>
            </a:r>
          </a:p>
          <a:p>
            <a:r>
              <a:rPr lang="en-US" dirty="0"/>
              <a:t>- Helped the group around to debug and deal with foreign key constraints.</a:t>
            </a:r>
          </a:p>
          <a:p>
            <a:r>
              <a:rPr lang="en-US" dirty="0"/>
              <a:t>- It can’t be overstated how pesky foreign keys can be when you try to alter data around between tables.</a:t>
            </a:r>
          </a:p>
          <a:p>
            <a:r>
              <a:rPr lang="en-US" dirty="0"/>
              <a:t>- But I understand their use, and importance to separate data.</a:t>
            </a:r>
          </a:p>
        </p:txBody>
      </p:sp>
    </p:spTree>
    <p:extLst>
      <p:ext uri="{BB962C8B-B14F-4D97-AF65-F5344CB8AC3E}">
        <p14:creationId xmlns:p14="http://schemas.microsoft.com/office/powerpoint/2010/main" val="16435039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500</TotalTime>
  <Words>93</Words>
  <Application>Microsoft Office PowerPoint</Application>
  <PresentationFormat>Widescreen</PresentationFormat>
  <Paragraphs>12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Calibri Light</vt:lpstr>
      <vt:lpstr>Retrospect</vt:lpstr>
      <vt:lpstr>Danny Mancheno’s Presentation</vt:lpstr>
      <vt:lpstr>    To do list</vt:lpstr>
      <vt:lpstr>Learning to set up an online database</vt:lpstr>
      <vt:lpstr>  Working on the course table</vt:lpstr>
      <vt:lpstr>Running some simple queries to test</vt:lpstr>
      <vt:lpstr>Data Anomalies.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Danny Manchenos Presentation</dc:title>
  <dc:creator>Danny Mancheno</dc:creator>
  <cp:lastModifiedBy>danny mancheno</cp:lastModifiedBy>
  <cp:revision>31</cp:revision>
  <dcterms:created xsi:type="dcterms:W3CDTF">2020-05-09T04:39:47Z</dcterms:created>
  <dcterms:modified xsi:type="dcterms:W3CDTF">2020-05-11T02:49:34Z</dcterms:modified>
</cp:coreProperties>
</file>

<file path=docProps/thumbnail.jpeg>
</file>